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46" r:id="rId2"/>
    <p:sldId id="347" r:id="rId3"/>
    <p:sldId id="348" r:id="rId4"/>
    <p:sldId id="349" r:id="rId5"/>
    <p:sldId id="350" r:id="rId6"/>
    <p:sldId id="351" r:id="rId7"/>
    <p:sldId id="352" r:id="rId8"/>
    <p:sldId id="353" r:id="rId9"/>
    <p:sldId id="354" r:id="rId10"/>
    <p:sldId id="355" r:id="rId11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B77662F-2809-48B4-B50B-E1057B1C450A}">
          <p14:sldIdLst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  <p14:sldId id="35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652" autoAdjust="0"/>
  </p:normalViewPr>
  <p:slideViewPr>
    <p:cSldViewPr>
      <p:cViewPr>
        <p:scale>
          <a:sx n="100" d="100"/>
          <a:sy n="100" d="100"/>
        </p:scale>
        <p:origin x="-1308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9DE0BA92-6122-429D-98F7-5559D216B35E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E9195CEB-C864-41BE-98D3-CF0A05FED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57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92FD2-12D2-4B07-84C3-136BCA2A799F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CED89-5A73-42B9-A8F6-94D2A1A2094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92FD2-12D2-4B07-84C3-136BCA2A799F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CED89-5A73-42B9-A8F6-94D2A1A209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92FD2-12D2-4B07-84C3-136BCA2A799F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CED89-5A73-42B9-A8F6-94D2A1A209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92FD2-12D2-4B07-84C3-136BCA2A799F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CED89-5A73-42B9-A8F6-94D2A1A209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92FD2-12D2-4B07-84C3-136BCA2A799F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CED89-5A73-42B9-A8F6-94D2A1A2094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92FD2-12D2-4B07-84C3-136BCA2A799F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CED89-5A73-42B9-A8F6-94D2A1A209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92FD2-12D2-4B07-84C3-136BCA2A799F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CED89-5A73-42B9-A8F6-94D2A1A209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92FD2-12D2-4B07-84C3-136BCA2A799F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CED89-5A73-42B9-A8F6-94D2A1A209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92FD2-12D2-4B07-84C3-136BCA2A799F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CED89-5A73-42B9-A8F6-94D2A1A209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92FD2-12D2-4B07-84C3-136BCA2A799F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CED89-5A73-42B9-A8F6-94D2A1A2094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8792FD2-12D2-4B07-84C3-136BCA2A799F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1FCED89-5A73-42B9-A8F6-94D2A1A2094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8792FD2-12D2-4B07-84C3-136BCA2A799F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1FCED89-5A73-42B9-A8F6-94D2A1A209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Mapping with </a:t>
            </a:r>
            <a:r>
              <a:rPr lang="en-US" dirty="0" err="1" smtClean="0"/>
              <a:t>Ms</a:t>
            </a:r>
            <a:r>
              <a:rPr lang="en-US" dirty="0" smtClean="0"/>
              <a:t> Excel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828800"/>
            <a:ext cx="6434113" cy="462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1981200"/>
            <a:ext cx="2286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350 different segregation patterns.</a:t>
            </a:r>
            <a:br>
              <a:rPr lang="en-US" dirty="0" smtClean="0"/>
            </a:br>
            <a:r>
              <a:rPr lang="en-US" dirty="0" smtClean="0"/>
              <a:t>(46 rows shown)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Safflower Data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From 3 linkage groups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Raw </a:t>
            </a:r>
            <a:r>
              <a:rPr lang="en-US" dirty="0" smtClean="0"/>
              <a:t>data</a:t>
            </a:r>
            <a:r>
              <a:rPr lang="en-US" dirty="0">
                <a:sym typeface="Wingdings" panose="05000000000000000000" pitchFamily="2" charset="2"/>
              </a:rPr>
              <a:t> 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(subset shown)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1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10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828800"/>
            <a:ext cx="6755316" cy="462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2133600"/>
            <a:ext cx="1752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 through final manual edit, remove double recombination events as needed.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Final map.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686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752600"/>
            <a:ext cx="6755316" cy="462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" y="1981200"/>
            <a:ext cx="1981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“Sort” By 10 different individuals from population.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Ie</a:t>
            </a:r>
            <a:r>
              <a:rPr lang="en-US" dirty="0" smtClean="0"/>
              <a:t> sort by column C,D,E,F,G,H,I,J,K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752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752600"/>
            <a:ext cx="6755316" cy="462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1905000"/>
            <a:ext cx="1752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32 “Blocks” visually identified as similar.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Assign letter to each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018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76400"/>
            <a:ext cx="6755316" cy="462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" y="16002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Sort by 10 different columns from the initial sort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648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28800"/>
            <a:ext cx="6434113" cy="462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1905000"/>
            <a:ext cx="1600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Merge blocks that segregate together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32 down to 16 Blocks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12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 – Step 6 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52600"/>
            <a:ext cx="6755316" cy="462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1905000"/>
            <a:ext cx="152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Repeat Steps 3 and 4 sorting with another set of 10 individuals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Down to 10 blocks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840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7 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52600"/>
            <a:ext cx="6755316" cy="462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1828800"/>
            <a:ext cx="1828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Edit within a block by cutting, and pasting or sorting rows, to remove double </a:t>
            </a:r>
            <a:r>
              <a:rPr lang="en-US" dirty="0" err="1" smtClean="0"/>
              <a:t>recombinations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012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8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752600"/>
            <a:ext cx="6755316" cy="462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213360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Assign orders within each block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210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9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752600"/>
            <a:ext cx="6755316" cy="462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1981200"/>
            <a:ext cx="144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Put find blocks that are adjacent and invert as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0914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2955</TotalTime>
  <Words>134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Genetic Mapping with Ms Excel</vt:lpstr>
      <vt:lpstr>Step 1</vt:lpstr>
      <vt:lpstr>Step 2 </vt:lpstr>
      <vt:lpstr>Step 3</vt:lpstr>
      <vt:lpstr>Step 4</vt:lpstr>
      <vt:lpstr>Step 5 – Step 6 </vt:lpstr>
      <vt:lpstr>Step 7 </vt:lpstr>
      <vt:lpstr>Step 8</vt:lpstr>
      <vt:lpstr>Step 9</vt:lpstr>
      <vt:lpstr>Step 10</vt:lpstr>
    </vt:vector>
  </TitlesOfParts>
  <Company>University of Georgia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Jebowers</dc:creator>
  <cp:lastModifiedBy>John EDWARD Bowers</cp:lastModifiedBy>
  <cp:revision>252</cp:revision>
  <cp:lastPrinted>2013-02-06T18:08:20Z</cp:lastPrinted>
  <dcterms:created xsi:type="dcterms:W3CDTF">2011-01-13T16:10:25Z</dcterms:created>
  <dcterms:modified xsi:type="dcterms:W3CDTF">2016-04-29T15:06:16Z</dcterms:modified>
</cp:coreProperties>
</file>